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8"/>
  </p:notesMasterIdLst>
  <p:sldIdLst>
    <p:sldId id="256" r:id="rId2"/>
    <p:sldId id="257" r:id="rId3"/>
    <p:sldId id="261" r:id="rId4"/>
    <p:sldId id="258" r:id="rId5"/>
    <p:sldId id="259"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64401" autoAdjust="0"/>
  </p:normalViewPr>
  <p:slideViewPr>
    <p:cSldViewPr snapToGrid="0">
      <p:cViewPr varScale="1">
        <p:scale>
          <a:sx n="69" d="100"/>
          <a:sy n="69" d="100"/>
        </p:scale>
        <p:origin x="96" y="192"/>
      </p:cViewPr>
      <p:guideLst/>
    </p:cSldViewPr>
  </p:slideViewPr>
  <p:notesTextViewPr>
    <p:cViewPr>
      <p:scale>
        <a:sx n="3" d="2"/>
        <a:sy n="3" d="2"/>
      </p:scale>
      <p:origin x="0" y="-324"/>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DCB8D0-7C1B-4253-BF76-0EF4D207EED4}" type="datetimeFigureOut">
              <a:rPr lang="en-US" smtClean="0"/>
              <a:t>4/25/2019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CE7739-737A-4D27-BEE7-2C85D727EA2C}" type="slidenum">
              <a:rPr lang="en-US" smtClean="0"/>
              <a:t>‹#›</a:t>
            </a:fld>
            <a:endParaRPr lang="en-US"/>
          </a:p>
        </p:txBody>
      </p:sp>
    </p:spTree>
    <p:extLst>
      <p:ext uri="{BB962C8B-B14F-4D97-AF65-F5344CB8AC3E}">
        <p14:creationId xmlns:p14="http://schemas.microsoft.com/office/powerpoint/2010/main" val="180515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I’m Donald</a:t>
            </a:r>
            <a:r>
              <a:rPr lang="en-US" baseline="0" dirty="0" smtClean="0"/>
              <a:t> Brant and here with me are my team members Alan Lam and Jose Romero. For our project we’ve set out to develop an </a:t>
            </a:r>
            <a:r>
              <a:rPr lang="en-US" baseline="0" dirty="0" err="1" smtClean="0"/>
              <a:t>educationial</a:t>
            </a:r>
            <a:r>
              <a:rPr lang="en-US" baseline="0" dirty="0" smtClean="0"/>
              <a:t> </a:t>
            </a:r>
            <a:r>
              <a:rPr lang="en-US" baseline="0" dirty="0" smtClean="0"/>
              <a:t>game for VR.</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1</a:t>
            </a:fld>
            <a:endParaRPr lang="en-US"/>
          </a:p>
        </p:txBody>
      </p:sp>
    </p:spTree>
    <p:extLst>
      <p:ext uri="{BB962C8B-B14F-4D97-AF65-F5344CB8AC3E}">
        <p14:creationId xmlns:p14="http://schemas.microsoft.com/office/powerpoint/2010/main" val="3791934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main goal with this project is to develop an educational tool that leverages VR’s strength of immersion in order to create a fun and engaging learning experience for our users.</a:t>
            </a:r>
          </a:p>
          <a:p>
            <a:endParaRPr lang="en-US" baseline="0" dirty="0" smtClean="0"/>
          </a:p>
          <a:p>
            <a:r>
              <a:rPr lang="en-US" baseline="0" dirty="0" smtClean="0"/>
              <a:t>To that end we’re creating directed tutorials that walk users through learning life skills such as cooking and performing simple car maintenance.</a:t>
            </a:r>
          </a:p>
          <a:p>
            <a:endParaRPr lang="en-US" baseline="0" dirty="0" smtClean="0"/>
          </a:p>
          <a:p>
            <a:r>
              <a:rPr lang="en-US" baseline="0" dirty="0" smtClean="0"/>
              <a:t>We’re also developing a flashcard mode that aims to </a:t>
            </a:r>
            <a:r>
              <a:rPr lang="en-US" baseline="0" dirty="0" smtClean="0"/>
              <a:t>provide </a:t>
            </a:r>
            <a:r>
              <a:rPr lang="en-US" baseline="0" dirty="0" smtClean="0"/>
              <a:t>a traditional flashcard </a:t>
            </a:r>
            <a:r>
              <a:rPr lang="en-US" baseline="0" dirty="0" smtClean="0"/>
              <a:t>review </a:t>
            </a:r>
            <a:r>
              <a:rPr lang="en-US" baseline="0" dirty="0" smtClean="0"/>
              <a:t>experience with digital convenience.</a:t>
            </a:r>
          </a:p>
        </p:txBody>
      </p:sp>
      <p:sp>
        <p:nvSpPr>
          <p:cNvPr id="4" name="Slide Number Placeholder 3"/>
          <p:cNvSpPr>
            <a:spLocks noGrp="1"/>
          </p:cNvSpPr>
          <p:nvPr>
            <p:ph type="sldNum" sz="quarter" idx="10"/>
          </p:nvPr>
        </p:nvSpPr>
        <p:spPr/>
        <p:txBody>
          <a:bodyPr/>
          <a:lstStyle/>
          <a:p>
            <a:fld id="{4BCE7739-737A-4D27-BEE7-2C85D727EA2C}" type="slidenum">
              <a:rPr lang="en-US" smtClean="0"/>
              <a:t>2</a:t>
            </a:fld>
            <a:endParaRPr lang="en-US"/>
          </a:p>
        </p:txBody>
      </p:sp>
    </p:spTree>
    <p:extLst>
      <p:ext uri="{BB962C8B-B14F-4D97-AF65-F5344CB8AC3E}">
        <p14:creationId xmlns:p14="http://schemas.microsoft.com/office/powerpoint/2010/main" val="2459335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We’ve built</a:t>
            </a:r>
            <a:r>
              <a:rPr lang="en-US" baseline="0" dirty="0" smtClean="0"/>
              <a:t> our game in Unity, an extremely popular multiplatform game engine used in a wide range of popular games from Temple Run to Beat Saber.</a:t>
            </a:r>
          </a:p>
          <a:p>
            <a:endParaRPr lang="en-US" baseline="0" dirty="0" smtClean="0"/>
          </a:p>
          <a:p>
            <a:r>
              <a:rPr lang="en-US" baseline="0" dirty="0" smtClean="0"/>
              <a:t>On top of that we’ve utilized </a:t>
            </a:r>
            <a:r>
              <a:rPr lang="en-US" baseline="0" dirty="0" err="1" smtClean="0"/>
              <a:t>SteamVR</a:t>
            </a:r>
            <a:r>
              <a:rPr lang="en-US" baseline="0" dirty="0" smtClean="0"/>
              <a:t> integration through the </a:t>
            </a:r>
            <a:r>
              <a:rPr lang="en-US" baseline="0" dirty="0" err="1" smtClean="0"/>
              <a:t>SteamVR</a:t>
            </a:r>
            <a:r>
              <a:rPr lang="en-US" baseline="0" dirty="0" smtClean="0"/>
              <a:t> Unity plugin which allows us to greatly simplify the process of targeting multiple VR platforms by baking in HMD support for all major VR platforms and abstracting or generalizing controls between those platforms.</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3</a:t>
            </a:fld>
            <a:endParaRPr lang="en-US"/>
          </a:p>
        </p:txBody>
      </p:sp>
    </p:spTree>
    <p:extLst>
      <p:ext uri="{BB962C8B-B14F-4D97-AF65-F5344CB8AC3E}">
        <p14:creationId xmlns:p14="http://schemas.microsoft.com/office/powerpoint/2010/main" val="2530968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sprint</a:t>
            </a:r>
            <a:r>
              <a:rPr lang="en-US" baseline="0" dirty="0" smtClean="0"/>
              <a:t> we’ve started to implement the flashcard level.</a:t>
            </a:r>
          </a:p>
          <a:p>
            <a:endParaRPr lang="en-US" baseline="0" dirty="0" smtClean="0"/>
          </a:p>
          <a:p>
            <a:r>
              <a:rPr lang="en-US" baseline="0" dirty="0" smtClean="0"/>
              <a:t>We’ve already implemented a method for user input of custom flashcards which we’re handling through a CSV file in the game directory. Users can simply edit this file with their spreadsheet software of choice, putting the front text for cards in the first column and the back text for cards in the second </a:t>
            </a:r>
            <a:r>
              <a:rPr lang="en-US" baseline="0" dirty="0" smtClean="0"/>
              <a:t>column.</a:t>
            </a:r>
            <a:endParaRPr lang="en-US" baseline="0" dirty="0" smtClean="0"/>
          </a:p>
          <a:p>
            <a:endParaRPr lang="en-US" baseline="0" dirty="0" smtClean="0"/>
          </a:p>
          <a:p>
            <a:r>
              <a:rPr lang="en-US" baseline="0" dirty="0" smtClean="0"/>
              <a:t>To the display the cards we determined that a stack of </a:t>
            </a:r>
            <a:r>
              <a:rPr lang="en-US" i="1" baseline="0" dirty="0" smtClean="0"/>
              <a:t>n</a:t>
            </a:r>
            <a:r>
              <a:rPr lang="en-US" i="0" baseline="0" dirty="0" smtClean="0"/>
              <a:t> cards in VR would be a bit… cumbersome so we opted for a single card solution that I’ve dubbed the </a:t>
            </a:r>
            <a:r>
              <a:rPr lang="en-US" i="0" baseline="0" dirty="0" err="1" smtClean="0"/>
              <a:t>Omnicard</a:t>
            </a:r>
            <a:r>
              <a:rPr lang="en-US" i="0" baseline="0" dirty="0" smtClean="0"/>
              <a:t>. The </a:t>
            </a:r>
            <a:r>
              <a:rPr lang="en-US" i="0" baseline="0" dirty="0" err="1" smtClean="0"/>
              <a:t>Omnicard</a:t>
            </a:r>
            <a:r>
              <a:rPr lang="en-US" i="0" baseline="0" dirty="0" smtClean="0"/>
              <a:t> displays the text for one flashcard entry at a time.</a:t>
            </a:r>
          </a:p>
          <a:p>
            <a:endParaRPr lang="en-US" i="0" baseline="0" dirty="0" smtClean="0"/>
          </a:p>
          <a:p>
            <a:r>
              <a:rPr lang="en-US" i="0" baseline="0" dirty="0" smtClean="0"/>
              <a:t>Once a user is ready for the next card they can simply press a button and the </a:t>
            </a:r>
            <a:r>
              <a:rPr lang="en-US" i="0" baseline="0" dirty="0" err="1" smtClean="0"/>
              <a:t>Omnicard</a:t>
            </a:r>
            <a:r>
              <a:rPr lang="en-US" i="0" baseline="0" dirty="0" smtClean="0"/>
              <a:t> will update.</a:t>
            </a:r>
          </a:p>
          <a:p>
            <a:endParaRPr lang="en-US" i="0" baseline="0" dirty="0" smtClean="0"/>
          </a:p>
          <a:p>
            <a:r>
              <a:rPr lang="en-US" i="0" baseline="0" dirty="0" smtClean="0"/>
              <a:t>And here is what that looks like.</a:t>
            </a:r>
          </a:p>
        </p:txBody>
      </p:sp>
      <p:sp>
        <p:nvSpPr>
          <p:cNvPr id="4" name="Slide Number Placeholder 3"/>
          <p:cNvSpPr>
            <a:spLocks noGrp="1"/>
          </p:cNvSpPr>
          <p:nvPr>
            <p:ph type="sldNum" sz="quarter" idx="10"/>
          </p:nvPr>
        </p:nvSpPr>
        <p:spPr/>
        <p:txBody>
          <a:bodyPr/>
          <a:lstStyle/>
          <a:p>
            <a:fld id="{4BCE7739-737A-4D27-BEE7-2C85D727EA2C}" type="slidenum">
              <a:rPr lang="en-US" smtClean="0"/>
              <a:t>4</a:t>
            </a:fld>
            <a:endParaRPr lang="en-US"/>
          </a:p>
        </p:txBody>
      </p:sp>
    </p:spTree>
    <p:extLst>
      <p:ext uri="{BB962C8B-B14F-4D97-AF65-F5344CB8AC3E}">
        <p14:creationId xmlns:p14="http://schemas.microsoft.com/office/powerpoint/2010/main" val="41952205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a:t>
            </a:r>
            <a:r>
              <a:rPr lang="en-US" baseline="0" dirty="0" smtClean="0"/>
              <a:t> we’ve got so far is a pretty simple implementation. We have that instructional text, followed by the custom flashcard entries which just loop forever. Once you reach the last card you return to the first. As we continue to develop this feature we have a few key bits of functionality we’d like to add.</a:t>
            </a:r>
          </a:p>
          <a:p>
            <a:endParaRPr lang="en-US" baseline="0" dirty="0" smtClean="0"/>
          </a:p>
          <a:p>
            <a:r>
              <a:rPr lang="en-US" baseline="0" dirty="0" smtClean="0"/>
              <a:t>Card shuffling is an obvious next step that will help add challenge and variety to review sessions.</a:t>
            </a:r>
          </a:p>
          <a:p>
            <a:endParaRPr lang="en-US" baseline="0" dirty="0" smtClean="0"/>
          </a:p>
          <a:p>
            <a:r>
              <a:rPr lang="en-US" baseline="0" dirty="0" smtClean="0"/>
              <a:t>We’d also like to add the ability to mark cards as ‘learned’ to have them removed from the rotation so our users can focus more on the cards that are giving them trouble.</a:t>
            </a:r>
          </a:p>
          <a:p>
            <a:endParaRPr lang="en-US" baseline="0" dirty="0" smtClean="0"/>
          </a:p>
          <a:p>
            <a:r>
              <a:rPr lang="en-US" baseline="0" dirty="0" smtClean="0"/>
              <a:t>Finally, as we continue to develop our tutorial levels we’d like to create built in flashcard sets to complement </a:t>
            </a:r>
            <a:r>
              <a:rPr lang="en-US" baseline="0" smtClean="0"/>
              <a:t>those levels.</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6</a:t>
            </a:fld>
            <a:endParaRPr lang="en-US"/>
          </a:p>
        </p:txBody>
      </p:sp>
    </p:spTree>
    <p:extLst>
      <p:ext uri="{BB962C8B-B14F-4D97-AF65-F5344CB8AC3E}">
        <p14:creationId xmlns:p14="http://schemas.microsoft.com/office/powerpoint/2010/main" val="5908787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501821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429981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43693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3571471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48505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5277198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887278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122203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813608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937140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BC6317-A29B-40FE-9963-969389386AF3}" type="datetimeFigureOut">
              <a:rPr lang="en-US" smtClean="0"/>
              <a:t>4/25/2019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075018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C6317-A29B-40FE-9963-969389386AF3}" type="datetimeFigureOut">
              <a:rPr lang="en-US" smtClean="0"/>
              <a:t>4/25/2019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514104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BC6317-A29B-40FE-9963-969389386AF3}" type="datetimeFigureOut">
              <a:rPr lang="en-US" smtClean="0"/>
              <a:t>4/25/2019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420859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BC6317-A29B-40FE-9963-969389386AF3}" type="datetimeFigureOut">
              <a:rPr lang="en-US" smtClean="0"/>
              <a:t>4/25/2019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776131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6BC6317-A29B-40FE-9963-969389386AF3}" type="datetimeFigureOut">
              <a:rPr lang="en-US" smtClean="0"/>
              <a:t>4/25/2019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2677115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
        <p:nvSpPr>
          <p:cNvPr id="5" name="Date Placeholder 4"/>
          <p:cNvSpPr>
            <a:spLocks noGrp="1"/>
          </p:cNvSpPr>
          <p:nvPr>
            <p:ph type="dt" sz="half" idx="10"/>
          </p:nvPr>
        </p:nvSpPr>
        <p:spPr/>
        <p:txBody>
          <a:bodyPr/>
          <a:lstStyle/>
          <a:p>
            <a:fld id="{76BC6317-A29B-40FE-9963-969389386AF3}" type="datetimeFigureOut">
              <a:rPr lang="en-US" smtClean="0"/>
              <a:t>4/25/2019</a:t>
            </a:fld>
            <a:endParaRPr lang="en-US"/>
          </a:p>
        </p:txBody>
      </p:sp>
    </p:spTree>
    <p:extLst>
      <p:ext uri="{BB962C8B-B14F-4D97-AF65-F5344CB8AC3E}">
        <p14:creationId xmlns:p14="http://schemas.microsoft.com/office/powerpoint/2010/main" val="1249049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BC6317-A29B-40FE-9963-969389386AF3}" type="datetimeFigureOut">
              <a:rPr lang="en-US" smtClean="0"/>
              <a:t>4/25/2019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694279F-EC61-4876-8EE5-CB72D049B6FC}" type="slidenum">
              <a:rPr lang="en-US" smtClean="0"/>
              <a:t>‹#›</a:t>
            </a:fld>
            <a:endParaRPr lang="en-US"/>
          </a:p>
        </p:txBody>
      </p:sp>
    </p:spTree>
    <p:extLst>
      <p:ext uri="{BB962C8B-B14F-4D97-AF65-F5344CB8AC3E}">
        <p14:creationId xmlns:p14="http://schemas.microsoft.com/office/powerpoint/2010/main" val="266758549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5300" dirty="0" smtClean="0"/>
              <a:t>Educational Game for VR</a:t>
            </a:r>
            <a:endParaRPr lang="en-US" sz="5300" dirty="0"/>
          </a:p>
        </p:txBody>
      </p:sp>
      <p:sp>
        <p:nvSpPr>
          <p:cNvPr id="3" name="Subtitle 2"/>
          <p:cNvSpPr>
            <a:spLocks noGrp="1"/>
          </p:cNvSpPr>
          <p:nvPr>
            <p:ph type="subTitle" idx="1"/>
          </p:nvPr>
        </p:nvSpPr>
        <p:spPr/>
        <p:txBody>
          <a:bodyPr>
            <a:normAutofit/>
          </a:bodyPr>
          <a:lstStyle/>
          <a:p>
            <a:r>
              <a:rPr lang="en-US" dirty="0" smtClean="0"/>
              <a:t>Developed and Presented by Donald Brant, Alan Lam, &amp; Jose Romero</a:t>
            </a:r>
            <a:endParaRPr lang="en-US" dirty="0"/>
          </a:p>
        </p:txBody>
      </p:sp>
    </p:spTree>
    <p:extLst>
      <p:ext uri="{BB962C8B-B14F-4D97-AF65-F5344CB8AC3E}">
        <p14:creationId xmlns:p14="http://schemas.microsoft.com/office/powerpoint/2010/main" val="30805512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Project Goals	</a:t>
            </a:r>
            <a:endParaRPr lang="en-US" sz="4800" dirty="0"/>
          </a:p>
        </p:txBody>
      </p:sp>
      <p:sp>
        <p:nvSpPr>
          <p:cNvPr id="3" name="Content Placeholder 2"/>
          <p:cNvSpPr>
            <a:spLocks noGrp="1"/>
          </p:cNvSpPr>
          <p:nvPr>
            <p:ph idx="1"/>
          </p:nvPr>
        </p:nvSpPr>
        <p:spPr/>
        <p:txBody>
          <a:bodyPr anchor="ctr">
            <a:normAutofit/>
          </a:bodyPr>
          <a:lstStyle/>
          <a:p>
            <a:r>
              <a:rPr lang="en-US" sz="3200" dirty="0" smtClean="0"/>
              <a:t>Develop an immersive, educational PC VR experiences</a:t>
            </a:r>
          </a:p>
          <a:p>
            <a:r>
              <a:rPr lang="en-US" sz="3200" dirty="0" smtClean="0"/>
              <a:t>Provide educational tutorials to teach life skills such as cooking and car maintenance</a:t>
            </a:r>
          </a:p>
          <a:p>
            <a:r>
              <a:rPr lang="en-US" sz="3200" dirty="0" smtClean="0"/>
              <a:t>Provide a simple method for reviewing flashcards in VR</a:t>
            </a:r>
          </a:p>
        </p:txBody>
      </p:sp>
    </p:spTree>
    <p:extLst>
      <p:ext uri="{BB962C8B-B14F-4D97-AF65-F5344CB8AC3E}">
        <p14:creationId xmlns:p14="http://schemas.microsoft.com/office/powerpoint/2010/main" val="76223925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anim calcmode="lin" valueType="num">
                                      <p:cBhvr>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5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anim calcmode="lin" valueType="num">
                                      <p:cBhvr>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Technologies Used</a:t>
            </a:r>
            <a:endParaRPr lang="en-US" sz="4800" dirty="0"/>
          </a:p>
        </p:txBody>
      </p:sp>
      <p:pic>
        <p:nvPicPr>
          <p:cNvPr id="7" name="Content Placeholder 6"/>
          <p:cNvPicPr>
            <a:picLocks noGrp="1" noChangeAspect="1"/>
          </p:cNvPicPr>
          <p:nvPr>
            <p:ph sz="half" idx="1"/>
          </p:nvPr>
        </p:nvPicPr>
        <p:blipFill rotWithShape="1">
          <a:blip r:embed="rId3" cstate="print">
            <a:extLst>
              <a:ext uri="{28A0092B-C50C-407E-A947-70E740481C1C}">
                <a14:useLocalDpi xmlns:a14="http://schemas.microsoft.com/office/drawing/2010/main" val="0"/>
              </a:ext>
            </a:extLst>
          </a:blip>
          <a:srcRect l="12328" t="22804" r="12677" b="22797"/>
          <a:stretch/>
        </p:blipFill>
        <p:spPr>
          <a:xfrm>
            <a:off x="1308295" y="3137094"/>
            <a:ext cx="3137096" cy="1209823"/>
          </a:xfrm>
        </p:spPr>
      </p:pic>
      <p:pic>
        <p:nvPicPr>
          <p:cNvPr id="8" name="Content Placeholder 7"/>
          <p:cNvPicPr>
            <a:picLocks noGrp="1" noChangeAspect="1"/>
          </p:cNvPicPr>
          <p:nvPr>
            <p:ph sz="half" idx="2"/>
          </p:nvPr>
        </p:nvPicPr>
        <p:blipFill rotWithShape="1">
          <a:blip r:embed="rId4" cstate="print">
            <a:extLst>
              <a:ext uri="{28A0092B-C50C-407E-A947-70E740481C1C}">
                <a14:useLocalDpi xmlns:a14="http://schemas.microsoft.com/office/drawing/2010/main" val="0"/>
              </a:ext>
            </a:extLst>
          </a:blip>
          <a:srcRect l="12753" t="33120" r="16505" b="33621"/>
          <a:stretch/>
        </p:blipFill>
        <p:spPr>
          <a:xfrm>
            <a:off x="5275385" y="3221503"/>
            <a:ext cx="3770142" cy="998806"/>
          </a:xfrm>
        </p:spPr>
      </p:pic>
    </p:spTree>
    <p:extLst>
      <p:ext uri="{BB962C8B-B14F-4D97-AF65-F5344CB8AC3E}">
        <p14:creationId xmlns:p14="http://schemas.microsoft.com/office/powerpoint/2010/main" val="327590168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a:t>Implemented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Easy input method for users to create custom flashcards (.csv)</a:t>
            </a:r>
          </a:p>
          <a:p>
            <a:r>
              <a:rPr lang="en-US" sz="3200" dirty="0" smtClean="0"/>
              <a:t>Dynamic ‘</a:t>
            </a:r>
            <a:r>
              <a:rPr lang="en-US" sz="3200" dirty="0" err="1" smtClean="0"/>
              <a:t>Omnicard</a:t>
            </a:r>
            <a:r>
              <a:rPr lang="en-US" sz="3200" dirty="0" smtClean="0"/>
              <a:t>’ display</a:t>
            </a:r>
          </a:p>
          <a:p>
            <a:r>
              <a:rPr lang="en-US" sz="3200" dirty="0" smtClean="0"/>
              <a:t>Input to allow the user to move onto the next card</a:t>
            </a:r>
            <a:endParaRPr lang="en-US" sz="3200" dirty="0"/>
          </a:p>
        </p:txBody>
      </p:sp>
    </p:spTree>
    <p:extLst>
      <p:ext uri="{BB962C8B-B14F-4D97-AF65-F5344CB8AC3E}">
        <p14:creationId xmlns:p14="http://schemas.microsoft.com/office/powerpoint/2010/main" val="235014315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04-25 01-38-53">
            <a:hlinkClick r:id="" action="ppaction://media"/>
          </p:cNvPr>
          <p:cNvPicPr>
            <a:picLocks noChangeAspect="1"/>
          </p:cNvPicPr>
          <p:nvPr>
            <a:videoFile r:link="rId1"/>
            <p:extLst>
              <p:ext uri="{DAA4B4D4-6D71-4841-9C94-3DE7FCFB9230}">
                <p14:media xmlns:p14="http://schemas.microsoft.com/office/powerpoint/2010/main" r:embed="rId2">
                  <p14:trim st="20526" end="17932"/>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74551861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Upcoming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Card shuffling</a:t>
            </a:r>
          </a:p>
          <a:p>
            <a:r>
              <a:rPr lang="en-US" sz="3200" dirty="0" smtClean="0"/>
              <a:t>Allowing users to mark cards as ‘learned’</a:t>
            </a:r>
          </a:p>
          <a:p>
            <a:r>
              <a:rPr lang="en-US" sz="3200" dirty="0" smtClean="0"/>
              <a:t>Built in flashcard sets associated with the other levels of the game</a:t>
            </a:r>
          </a:p>
        </p:txBody>
      </p:sp>
    </p:spTree>
    <p:extLst>
      <p:ext uri="{BB962C8B-B14F-4D97-AF65-F5344CB8AC3E}">
        <p14:creationId xmlns:p14="http://schemas.microsoft.com/office/powerpoint/2010/main" val="173026285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154</TotalTime>
  <Words>575</Words>
  <Application>Microsoft Office PowerPoint</Application>
  <PresentationFormat>Widescreen</PresentationFormat>
  <Paragraphs>45</Paragraphs>
  <Slides>6</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Trebuchet MS</vt:lpstr>
      <vt:lpstr>Wingdings 3</vt:lpstr>
      <vt:lpstr>Facet</vt:lpstr>
      <vt:lpstr>Educational Game for VR</vt:lpstr>
      <vt:lpstr>Project Goals </vt:lpstr>
      <vt:lpstr>Technologies Used</vt:lpstr>
      <vt:lpstr>Implemented Flashcard Features</vt:lpstr>
      <vt:lpstr>PowerPoint Presentation</vt:lpstr>
      <vt:lpstr>Upcoming Flashcard Features</vt:lpstr>
    </vt:vector>
  </TitlesOfParts>
  <Company>University at Buffalo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Educational Game for VR</dc:title>
  <dc:creator>Brant, Donald</dc:creator>
  <cp:lastModifiedBy>Brant, Donald</cp:lastModifiedBy>
  <cp:revision>22</cp:revision>
  <dcterms:created xsi:type="dcterms:W3CDTF">2019-04-23T16:11:29Z</dcterms:created>
  <dcterms:modified xsi:type="dcterms:W3CDTF">2019-04-25T18:06:46Z</dcterms:modified>
</cp:coreProperties>
</file>